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43" d="100"/>
          <a:sy n="43" d="100"/>
        </p:scale>
        <p:origin x="-1092"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166BF7A-FA77-4B8D-9965-48244945C55C}" type="datetimeFigureOut">
              <a:rPr lang="en-US" smtClean="0"/>
              <a:t>1/4/2009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BCBB19-E9C5-4DF1-A6C4-AD67FC6D4A8D}"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166BF7A-FA77-4B8D-9965-48244945C55C}" type="datetimeFigureOut">
              <a:rPr lang="en-US" smtClean="0"/>
              <a:t>1/4/2009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BCBB19-E9C5-4DF1-A6C4-AD67FC6D4A8D}"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166BF7A-FA77-4B8D-9965-48244945C55C}" type="datetimeFigureOut">
              <a:rPr lang="en-US" smtClean="0"/>
              <a:t>1/4/2009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BCBB19-E9C5-4DF1-A6C4-AD67FC6D4A8D}"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166BF7A-FA77-4B8D-9965-48244945C55C}" type="datetimeFigureOut">
              <a:rPr lang="en-US" smtClean="0"/>
              <a:t>1/4/2009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BCBB19-E9C5-4DF1-A6C4-AD67FC6D4A8D}"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166BF7A-FA77-4B8D-9965-48244945C55C}" type="datetimeFigureOut">
              <a:rPr lang="en-US" smtClean="0"/>
              <a:t>1/4/2009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BCBB19-E9C5-4DF1-A6C4-AD67FC6D4A8D}"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166BF7A-FA77-4B8D-9965-48244945C55C}" type="datetimeFigureOut">
              <a:rPr lang="en-US" smtClean="0"/>
              <a:t>1/4/2009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1BCBB19-E9C5-4DF1-A6C4-AD67FC6D4A8D}"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166BF7A-FA77-4B8D-9965-48244945C55C}" type="datetimeFigureOut">
              <a:rPr lang="en-US" smtClean="0"/>
              <a:t>1/4/2009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1BCBB19-E9C5-4DF1-A6C4-AD67FC6D4A8D}"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166BF7A-FA77-4B8D-9965-48244945C55C}" type="datetimeFigureOut">
              <a:rPr lang="en-US" smtClean="0"/>
              <a:t>1/4/2009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1BCBB19-E9C5-4DF1-A6C4-AD67FC6D4A8D}"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166BF7A-FA77-4B8D-9965-48244945C55C}" type="datetimeFigureOut">
              <a:rPr lang="en-US" smtClean="0"/>
              <a:t>1/4/2009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1BCBB19-E9C5-4DF1-A6C4-AD67FC6D4A8D}"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166BF7A-FA77-4B8D-9965-48244945C55C}" type="datetimeFigureOut">
              <a:rPr lang="en-US" smtClean="0"/>
              <a:t>1/4/2009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1BCBB19-E9C5-4DF1-A6C4-AD67FC6D4A8D}"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166BF7A-FA77-4B8D-9965-48244945C55C}" type="datetimeFigureOut">
              <a:rPr lang="en-US" smtClean="0"/>
              <a:t>1/4/2009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1BCBB19-E9C5-4DF1-A6C4-AD67FC6D4A8D}"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166BF7A-FA77-4B8D-9965-48244945C55C}" type="datetimeFigureOut">
              <a:rPr lang="en-US" smtClean="0"/>
              <a:t>1/4/2009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1BCBB19-E9C5-4DF1-A6C4-AD67FC6D4A8D}"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The Native Reserves</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European takeover of Africa lands</a:t>
            </a:r>
            <a:endParaRPr lang="en-US" dirty="0"/>
          </a:p>
        </p:txBody>
      </p:sp>
      <p:sp>
        <p:nvSpPr>
          <p:cNvPr id="3" name="Content Placeholder 2"/>
          <p:cNvSpPr>
            <a:spLocks noGrp="1"/>
          </p:cNvSpPr>
          <p:nvPr>
            <p:ph idx="1"/>
          </p:nvPr>
        </p:nvSpPr>
        <p:spPr/>
        <p:txBody>
          <a:bodyPr>
            <a:normAutofit fontScale="62500" lnSpcReduction="20000"/>
          </a:bodyPr>
          <a:lstStyle/>
          <a:p>
            <a:r>
              <a:rPr lang="en-US" dirty="0" smtClean="0"/>
              <a:t>The European settler colonies demanded more and more land; therefore, governments created Native Reserves.</a:t>
            </a:r>
          </a:p>
          <a:p>
            <a:r>
              <a:rPr lang="en-US" dirty="0" smtClean="0"/>
              <a:t>In theory these plots of land were suppose to protect the indigenous population from being overly influenced by the European powers.  They were viewed as a place for displaced Africans to find housing and be people of their </a:t>
            </a:r>
            <a:r>
              <a:rPr lang="en-US" smtClean="0"/>
              <a:t>same heritage. </a:t>
            </a:r>
            <a:endParaRPr lang="en-US" dirty="0" smtClean="0"/>
          </a:p>
          <a:p>
            <a:r>
              <a:rPr lang="en-US" dirty="0" smtClean="0"/>
              <a:t>In reality the parcels of land provided the European settlers a way to exploit the land of the indigenous population.  Africans were forced on these holding of land in so the colonizers could easily tax, control, and subdue native populations.  If the African population was allowed to maintain l rural or dispersed over a larger area then it would take more colonial resources and manpower to subdue them. </a:t>
            </a:r>
          </a:p>
          <a:p>
            <a:r>
              <a:rPr lang="en-US" dirty="0" smtClean="0"/>
              <a:t>This process of creating territorial segregation continued in South African until very recently.</a:t>
            </a:r>
          </a:p>
          <a:p>
            <a:r>
              <a:rPr lang="en-US" dirty="0" smtClean="0"/>
              <a:t>For more on Native Reserves read Chapters 1 &amp; 6 in Imperial Reckoning, by Caroline Elkins (A specific analysis of the British assault on the Mau </a:t>
            </a:r>
            <a:r>
              <a:rPr lang="en-US" dirty="0" err="1" smtClean="0"/>
              <a:t>Mau</a:t>
            </a:r>
            <a:r>
              <a:rPr lang="en-US" dirty="0" smtClean="0"/>
              <a:t> rebellion in Kenya).</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TotalTime>
  <Words>188</Words>
  <Application>Microsoft Office PowerPoint</Application>
  <PresentationFormat>On-screen Show (4:3)</PresentationFormat>
  <Paragraphs>7</Paragraphs>
  <Slides>2</Slides>
  <Notes>0</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Office Theme</vt:lpstr>
      <vt:lpstr>The Native Reserves</vt:lpstr>
      <vt:lpstr>The European takeover of Africa lands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Native Reserves</dc:title>
  <dc:creator>Eric Beck</dc:creator>
  <cp:lastModifiedBy>Eric Beck</cp:lastModifiedBy>
  <cp:revision>3</cp:revision>
  <dcterms:created xsi:type="dcterms:W3CDTF">2009-01-04T14:30:59Z</dcterms:created>
  <dcterms:modified xsi:type="dcterms:W3CDTF">2009-01-04T14:52:59Z</dcterms:modified>
</cp:coreProperties>
</file>